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2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9EE6D-28D5-334F-9FD9-C770521D1C07}" type="datetimeFigureOut">
              <a:t>12/7/12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3CB4-9F3B-6144-A926-7AC7343F06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Removed: high and low abundance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73CB4-9F3B-6144-A926-7AC7343F060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Removed: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73CB4-9F3B-6144-A926-7AC7343F060B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6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Removed: high abundance proteins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73CB4-9F3B-6144-A926-7AC7343F060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8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Removed: low abundance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73CB4-9F3B-6144-A926-7AC7343F060B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76F2-8B74-6545-8DBC-09D97C200702}" type="datetimeFigureOut"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157-E3EB-A84A-89EF-F970A2644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76F2-8B74-6545-8DBC-09D97C200702}" type="datetimeFigureOut"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157-E3EB-A84A-89EF-F970A2644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76F2-8B74-6545-8DBC-09D97C200702}" type="datetimeFigureOut"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157-E3EB-A84A-89EF-F970A2644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0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76F2-8B74-6545-8DBC-09D97C200702}" type="datetimeFigureOut"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157-E3EB-A84A-89EF-F970A2644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9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76F2-8B74-6545-8DBC-09D97C200702}" type="datetimeFigureOut"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157-E3EB-A84A-89EF-F970A2644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8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76F2-8B74-6545-8DBC-09D97C200702}" type="datetimeFigureOut">
              <a:t>12/7/12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157-E3EB-A84A-89EF-F970A2644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8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76F2-8B74-6545-8DBC-09D97C200702}" type="datetimeFigureOut">
              <a:t>12/7/12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157-E3EB-A84A-89EF-F970A2644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1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76F2-8B74-6545-8DBC-09D97C200702}" type="datetimeFigureOut">
              <a:t>12/7/12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157-E3EB-A84A-89EF-F970A2644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9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76F2-8B74-6545-8DBC-09D97C200702}" type="datetimeFigureOut">
              <a:t>12/7/12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157-E3EB-A84A-89EF-F970A2644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9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76F2-8B74-6545-8DBC-09D97C200702}" type="datetimeFigureOut">
              <a:t>12/7/12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157-E3EB-A84A-89EF-F970A2644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76F2-8B74-6545-8DBC-09D97C200702}" type="datetimeFigureOut">
              <a:t>12/7/12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4157-E3EB-A84A-89EF-F970A2644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76F2-8B74-6545-8DBC-09D97C200702}" type="datetimeFigureOut">
              <a:t>12/7/12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4157-E3EB-A84A-89EF-F970A2644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9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MDS no low high abundance 1207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5" r="4533" b="2215"/>
          <a:stretch/>
        </p:blipFill>
        <p:spPr>
          <a:xfrm>
            <a:off x="562856" y="0"/>
            <a:ext cx="758294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4430" y="879433"/>
            <a:ext cx="524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Talin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1237" y="3926637"/>
            <a:ext cx="1084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Aminoacylase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5943" y="4487291"/>
            <a:ext cx="1450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Transmemb. Prot.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3777" y="5150923"/>
            <a:ext cx="1675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Cytoskeleton prot. rodZ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718" y="4873924"/>
            <a:ext cx="713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Clathrin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9445" y="4625790"/>
            <a:ext cx="7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Dynamin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3838" y="3985042"/>
            <a:ext cx="1991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5-hydroxyisourate hydrolase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5287" y="3480403"/>
            <a:ext cx="1844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Nuclear ribonucleoprotein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5031" y="3182915"/>
            <a:ext cx="1303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Nucleolar protein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7492" y="2565049"/>
            <a:ext cx="1764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Mechanosensory protein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48073" y="2217502"/>
            <a:ext cx="1921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Small cardioactive peptides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0167" y="2102518"/>
            <a:ext cx="1353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Hexokinase type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1513" y="2019917"/>
            <a:ext cx="694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Histone</a:t>
            </a:r>
          </a:p>
        </p:txBody>
      </p:sp>
      <p:sp>
        <p:nvSpPr>
          <p:cNvPr id="19" name="Oval 18"/>
          <p:cNvSpPr/>
          <p:nvPr/>
        </p:nvSpPr>
        <p:spPr>
          <a:xfrm>
            <a:off x="3370213" y="2869017"/>
            <a:ext cx="2569423" cy="132868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467244">
            <a:off x="3423389" y="1870701"/>
            <a:ext cx="5032493" cy="201863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89024" y="623187"/>
            <a:ext cx="1066919" cy="313421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75690" y="1869563"/>
            <a:ext cx="6326278" cy="1657913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1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DS all proteins 1207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5" r="4891" b="2394"/>
          <a:stretch/>
        </p:blipFill>
        <p:spPr>
          <a:xfrm>
            <a:off x="310664" y="0"/>
            <a:ext cx="7617759" cy="6901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6742" y="2172840"/>
            <a:ext cx="1973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Aspartate aminotransferase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6189" y="2631413"/>
            <a:ext cx="2315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Armadillo repeat-containing prot.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0062" y="3771962"/>
            <a:ext cx="651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Dynein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5194" y="4207020"/>
            <a:ext cx="892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Protein usf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8755" y="4592609"/>
            <a:ext cx="1549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a-tocopherol transfer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59" y="4994822"/>
            <a:ext cx="1480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Aconitate hydratase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9352" y="4754624"/>
            <a:ext cx="1330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Fatty acid binding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6948" y="5006580"/>
            <a:ext cx="827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Coactosin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1525" y="5180353"/>
            <a:ext cx="725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Cystatin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8534" y="5386804"/>
            <a:ext cx="89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S-crystallin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2456" y="5086289"/>
            <a:ext cx="875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Collagen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3405" y="4992387"/>
            <a:ext cx="8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Prot. dodo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7630" y="1775825"/>
            <a:ext cx="2321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Metabotropic glutamate receptor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03118" y="1479101"/>
            <a:ext cx="1419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Coiled-coil domain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8609" y="683783"/>
            <a:ext cx="651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Dynein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8641" y="899525"/>
            <a:ext cx="2321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Metabotropic glutamate receptor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3742" y="790532"/>
            <a:ext cx="2524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Voltage-dep. Anion-selective channel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58824" y="1151124"/>
            <a:ext cx="779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Cadherin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36059" y="1264223"/>
            <a:ext cx="6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Annulin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87481" y="1248305"/>
            <a:ext cx="71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Gelsolin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73336" y="595267"/>
            <a:ext cx="1421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Carbonyl reductase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0095" y="878231"/>
            <a:ext cx="1117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Phospholipase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75061" y="683783"/>
            <a:ext cx="2498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Dolichyl-diphosphooligosaccharide…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57205" y="931348"/>
            <a:ext cx="85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Fucolectin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50109" y="1051613"/>
            <a:ext cx="135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DNA-binding prot.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50209" y="1151124"/>
            <a:ext cx="56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F-box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1047" y="1264223"/>
            <a:ext cx="75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Amidase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07692" y="1348704"/>
            <a:ext cx="937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Thymosin 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56992" y="1503252"/>
            <a:ext cx="1327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ribonucleoprotein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46461" y="1649086"/>
            <a:ext cx="126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ACoA synthetase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541225" y="1771451"/>
            <a:ext cx="3156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Glucosamine-fruct 6-phosph. aminotransferase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47847" y="1838385"/>
            <a:ext cx="7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Dynamin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0567" y="2322664"/>
            <a:ext cx="1223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Spectrin a-chain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53855" y="2486094"/>
            <a:ext cx="122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26s proteasome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7580" y="2607748"/>
            <a:ext cx="109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40s ribosomal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7640" y="2706412"/>
            <a:ext cx="1712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Muscle M-line assembly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5074" y="2819511"/>
            <a:ext cx="1828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Alanine aminotransferase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626" y="2935658"/>
            <a:ext cx="1761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Histidyl-tRNA synthetase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9930" y="3041207"/>
            <a:ext cx="109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40s ribosomal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8468" y="3136457"/>
            <a:ext cx="1844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Nuclear ribonucleoprotein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75604" y="3136457"/>
            <a:ext cx="674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Myosin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58543" y="3305617"/>
            <a:ext cx="925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Calriticulon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20399" y="3480684"/>
            <a:ext cx="1758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Kyphoscoliosis peptidase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34225" y="3639766"/>
            <a:ext cx="1582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Superoxide dismutase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88743" y="3820029"/>
            <a:ext cx="899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TRansgelin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3246" y="3952178"/>
            <a:ext cx="132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Hsc70-interacting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93997" y="4062545"/>
            <a:ext cx="694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Ankyrin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8821" y="4159327"/>
            <a:ext cx="2495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Phosphoenolpyruvate carboxykinase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06449" y="4278776"/>
            <a:ext cx="954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Paramyosin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05961" y="4351869"/>
            <a:ext cx="924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Calmodulin</a:t>
            </a:r>
          </a:p>
        </p:txBody>
      </p:sp>
    </p:spTree>
    <p:extLst>
      <p:ext uri="{BB962C8B-B14F-4D97-AF65-F5344CB8AC3E}">
        <p14:creationId xmlns:p14="http://schemas.microsoft.com/office/powerpoint/2010/main" val="161025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DS no high abundance 1207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8" r="5325" b="2169"/>
          <a:stretch/>
        </p:blipFill>
        <p:spPr>
          <a:xfrm>
            <a:off x="374382" y="0"/>
            <a:ext cx="7609898" cy="6998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7165" y="2723976"/>
            <a:ext cx="1979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Armadillo-repeat containing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2993" y="4464934"/>
            <a:ext cx="651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Dynein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443" y="4238735"/>
            <a:ext cx="56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F-box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3189" y="4468551"/>
            <a:ext cx="1299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TAR DNA-binding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0243" y="3762817"/>
            <a:ext cx="1230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26S proteasome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8543" y="3412366"/>
            <a:ext cx="1921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Small cardioactive peptides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0726" y="2670443"/>
            <a:ext cx="1844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Nuclear ribonucleoprotein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0726" y="2456944"/>
            <a:ext cx="1269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Mechanosensory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1893" y="2179945"/>
            <a:ext cx="694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Histone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4557" y="1749867"/>
            <a:ext cx="611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Hsp75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1327" y="1523668"/>
            <a:ext cx="8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Troponin 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1587" y="1305367"/>
            <a:ext cx="2233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Williams-Beuren syndrome prot.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99848" y="1085518"/>
            <a:ext cx="1022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Protein dodo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0647" y="289367"/>
            <a:ext cx="1647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Retinal dehydrogenase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6919" y="370716"/>
            <a:ext cx="856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Cystatin-B</a:t>
            </a:r>
          </a:p>
        </p:txBody>
      </p:sp>
    </p:spTree>
    <p:extLst>
      <p:ext uri="{BB962C8B-B14F-4D97-AF65-F5344CB8AC3E}">
        <p14:creationId xmlns:p14="http://schemas.microsoft.com/office/powerpoint/2010/main" val="324031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DS no low abundance 1207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r="6242" b="2537"/>
          <a:stretch/>
        </p:blipFill>
        <p:spPr>
          <a:xfrm>
            <a:off x="928952" y="-27804"/>
            <a:ext cx="7525684" cy="6900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4357" y="1051367"/>
            <a:ext cx="188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Tripartite motif-containing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7590" y="1260917"/>
            <a:ext cx="892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Protein usf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3158" y="1478033"/>
            <a:ext cx="943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Cathepsin 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9540" y="3146867"/>
            <a:ext cx="2067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Coiled coil domain-containing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526" y="3992633"/>
            <a:ext cx="1084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Cytochrome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1430" y="4284764"/>
            <a:ext cx="651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Dynein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6727" y="4735583"/>
            <a:ext cx="6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Annulin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0292" y="4558983"/>
            <a:ext cx="1189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Ubiquitin ligase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1508" y="4401465"/>
            <a:ext cx="2321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Metabotropic glutamate receptor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0860" y="4231215"/>
            <a:ext cx="1118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FK506-binding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0877" y="4678432"/>
            <a:ext cx="611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Hsp70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7378" y="4905516"/>
            <a:ext cx="2541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Regulator of chromatin condensation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3849" y="4790015"/>
            <a:ext cx="607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Septin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1627" y="4904631"/>
            <a:ext cx="684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GTPase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0728" y="4582550"/>
            <a:ext cx="2581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Translocating-associated memb. Prot.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46177" y="4388765"/>
            <a:ext cx="1913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Tyrosine prot. phosphatase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56383" y="4295282"/>
            <a:ext cx="1230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26S proteasome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7483" y="4201897"/>
            <a:ext cx="13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Selenium-binding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72685" y="3941547"/>
            <a:ext cx="1614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Mechanosensory prot.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3477" y="3803047"/>
            <a:ext cx="1844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Nuclear ribonucleoprotein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85070" y="3615581"/>
            <a:ext cx="176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Prot. Disulfide isomerase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1877" y="3474696"/>
            <a:ext cx="1927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Guanine nucleotide binding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1767" y="3385510"/>
            <a:ext cx="92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Calreticulin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98953" y="3283863"/>
            <a:ext cx="1102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40S ribosomal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3198" y="2930664"/>
            <a:ext cx="2421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Glyceraldehyde-3-P dehydrogenase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3198" y="2766764"/>
            <a:ext cx="2039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Charged multivesticular body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4795" y="2663081"/>
            <a:ext cx="1102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60S ribosomal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2421" y="2524581"/>
            <a:ext cx="132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Hsc70-interacting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62733" y="2460446"/>
            <a:ext cx="705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Coronin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9231" y="2151697"/>
            <a:ext cx="2032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Dihydrolipoyl dehydrogenase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09778" y="1927046"/>
            <a:ext cx="1022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Protein dodo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95348" y="1820296"/>
            <a:ext cx="1729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Tyrosyl tRNA synthetase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02433" y="1669096"/>
            <a:ext cx="694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Ankyrin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78587" y="964868"/>
            <a:ext cx="186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Ca-dependent prot. kinase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94299" y="845418"/>
            <a:ext cx="954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Paramyosin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43916" y="419968"/>
            <a:ext cx="875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Collagen 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18132" y="752237"/>
            <a:ext cx="2000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Single stranded DNA binding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44701" y="224318"/>
            <a:ext cx="89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S-crystallin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86079" y="300518"/>
            <a:ext cx="856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Cystatin-B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15303" y="362817"/>
            <a:ext cx="1342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Fatty-acid binding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13703" y="571167"/>
            <a:ext cx="875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Collagen 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45729" y="681518"/>
            <a:ext cx="1120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accent6">
                    <a:lumMod val="75000"/>
                  </a:schemeClr>
                </a:solidFill>
              </a:rPr>
              <a:t>B-cell receptor</a:t>
            </a:r>
          </a:p>
        </p:txBody>
      </p:sp>
    </p:spTree>
    <p:extLst>
      <p:ext uri="{BB962C8B-B14F-4D97-AF65-F5344CB8AC3E}">
        <p14:creationId xmlns:p14="http://schemas.microsoft.com/office/powerpoint/2010/main" val="367224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325</Words>
  <Application>Microsoft Macintosh PowerPoint</Application>
  <PresentationFormat>On-screen Show (4:3)</PresentationFormat>
  <Paragraphs>128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Timmins-Schiffman</dc:creator>
  <cp:lastModifiedBy>Emma Timmins-Schiffman</cp:lastModifiedBy>
  <cp:revision>14</cp:revision>
  <dcterms:created xsi:type="dcterms:W3CDTF">2012-12-07T21:04:10Z</dcterms:created>
  <dcterms:modified xsi:type="dcterms:W3CDTF">2012-12-07T23:12:55Z</dcterms:modified>
</cp:coreProperties>
</file>